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530" r:id="rId2"/>
    <p:sldId id="531" r:id="rId3"/>
    <p:sldId id="532" r:id="rId4"/>
    <p:sldId id="657" r:id="rId5"/>
    <p:sldId id="667" r:id="rId6"/>
    <p:sldId id="670" r:id="rId7"/>
    <p:sldId id="671" r:id="rId8"/>
    <p:sldId id="634" r:id="rId9"/>
    <p:sldId id="669" r:id="rId10"/>
    <p:sldId id="673" r:id="rId11"/>
    <p:sldId id="668" r:id="rId12"/>
    <p:sldId id="666" r:id="rId13"/>
    <p:sldId id="664" r:id="rId14"/>
    <p:sldId id="647" r:id="rId15"/>
    <p:sldId id="661" r:id="rId16"/>
    <p:sldId id="627" r:id="rId17"/>
    <p:sldId id="513" r:id="rId18"/>
    <p:sldId id="486" r:id="rId19"/>
  </p:sldIdLst>
  <p:sldSz cx="9144000" cy="6858000" type="screen4x3"/>
  <p:notesSz cx="6805613" cy="9939338"/>
  <p:embeddedFontLst>
    <p:embeddedFont>
      <p:font typeface="나눔고딕" charset="-127"/>
      <p:regular r:id="rId22"/>
      <p:bold r:id="rId23"/>
    </p:embeddedFont>
    <p:embeddedFont>
      <p:font typeface="맑은 고딕" pitchFamily="50" charset="-127"/>
      <p:regular r:id="rId24"/>
      <p:bold r:id="rId25"/>
    </p:embeddedFont>
    <p:embeddedFont>
      <p:font typeface="HY헤드라인M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8456E"/>
    <a:srgbClr val="569CF0"/>
    <a:srgbClr val="3D3C3E"/>
    <a:srgbClr val="E3EAF5"/>
    <a:srgbClr val="1D314E"/>
    <a:srgbClr val="063656"/>
    <a:srgbClr val="8DBDF7"/>
    <a:srgbClr val="5DAAFF"/>
    <a:srgbClr val="47B0FF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5450" autoAdjust="0"/>
    <p:restoredTop sz="86364" autoAdjust="0"/>
  </p:normalViewPr>
  <p:slideViewPr>
    <p:cSldViewPr snapToGrid="0">
      <p:cViewPr varScale="1">
        <p:scale>
          <a:sx n="39" d="100"/>
          <a:sy n="39" d="100"/>
        </p:scale>
        <p:origin x="-932" y="-6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550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2022-12-09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61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21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1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2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C509B-BFC6-4650-B4E5-04A506D01B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  <p:sldLayoutId id="2147483678" r:id="rId8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2&#45380;%2012&#50900;%2010&#51068;\20221201_115039.mp4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ailab\Desktop\2022&#45380;%2012&#50900;%2010&#51068;\GOMCAM%2020221207_1423020037.mp4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53"/>
            <a:ext cx="8912946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Team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7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함종수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박형호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박혜원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조수민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안상우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이동보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테크노파크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48075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877175" y="22669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6" y="1390651"/>
            <a:ext cx="80101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두산로봇 </a:t>
            </a:r>
            <a:r>
              <a:rPr lang="ko-KR" altLang="en-US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테스트배드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운송 견적서</a:t>
            </a: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대상 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DSR </a:t>
            </a:r>
            <a:r>
              <a:rPr lang="ko-KR" altLang="en-US" sz="18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테스트배드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2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</a:t>
            </a: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/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가격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(440,000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),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김은지 선생님께 예산집행 가능 여부 문의 </a:t>
            </a: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/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(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아직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X)</a:t>
            </a: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 내부 전기공사로 인해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날짜 미정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운송업체에서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운송당일보다 최소 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2,3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일전에 연락 달라고 함</a:t>
            </a: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7" name="Picture 3" descr="C:\Users\cailab\Desktop\KakaoTalk_20221208_1023192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2314576"/>
            <a:ext cx="2450244" cy="2590800"/>
          </a:xfrm>
          <a:prstGeom prst="rect">
            <a:avLst/>
          </a:prstGeom>
          <a:noFill/>
        </p:spPr>
      </p:pic>
      <p:pic>
        <p:nvPicPr>
          <p:cNvPr id="1028" name="Picture 4" descr="C:\Users\cailab\Desktop\KakaoTalk_20221208_102319207_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2327277"/>
            <a:ext cx="2466974" cy="2578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3. Doosan Robot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11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Doosan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877175" y="22669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6" y="1537079"/>
            <a:ext cx="8010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Spoofing</a:t>
            </a:r>
            <a:r>
              <a:rPr lang="ko-KR" altLang="en-US" sz="1800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으로부터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PC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복구 완료</a:t>
            </a: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Doosan Robot Joint Parameter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획득하여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구축한 서버에 호출성공</a:t>
            </a: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UR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다르게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두산 로봇 </a:t>
            </a:r>
            <a:r>
              <a:rPr lang="en-US" altLang="ko-KR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Client</a:t>
            </a:r>
            <a:r>
              <a:rPr lang="ko-KR" altLang="en-US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계속해서 메시지를 송출하는 </a:t>
            </a:r>
            <a:r>
              <a:rPr lang="en-US" altLang="ko-KR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Script</a:t>
            </a:r>
          </a:p>
          <a:p>
            <a:pPr marL="457200" indent="-457200">
              <a:buNone/>
            </a:pPr>
            <a:r>
              <a:rPr lang="ko-KR" altLang="en-US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를 </a:t>
            </a:r>
            <a:r>
              <a:rPr lang="en-US" altLang="ko-KR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작성해서</a:t>
            </a:r>
            <a:r>
              <a:rPr lang="en-US" altLang="ko-KR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실행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시켜야함 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로봇회사별 보안정책이 달라서 그런듯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en-US" altLang="ko-KR" sz="18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Picture 2" descr="C:\Users\cailab\Desktop\fa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8475" y="3430638"/>
            <a:ext cx="5708650" cy="32749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Doosan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029450" y="23050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7" y="1537079"/>
            <a:ext cx="8476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모델링만 되면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바로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연동 가능하도록 </a:t>
            </a:r>
            <a:r>
              <a:rPr lang="en-US" altLang="ko-KR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Parsing </a:t>
            </a:r>
            <a:r>
              <a:rPr lang="ko-KR" altLang="en-US" sz="16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작업까지 완료</a:t>
            </a:r>
            <a:endParaRPr lang="en-US" altLang="ko-KR" sz="16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1" name="20221201_115039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0874" y="2066925"/>
            <a:ext cx="7845425" cy="4305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 Doosan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3400" y="1323976"/>
            <a:ext cx="4210050" cy="2447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cailab\Desktop\2022년 12월 3일\20221201_1146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420060" y="2946253"/>
            <a:ext cx="3750656" cy="3211200"/>
          </a:xfrm>
          <a:prstGeom prst="rect">
            <a:avLst/>
          </a:prstGeom>
          <a:noFill/>
        </p:spPr>
      </p:pic>
      <p:pic>
        <p:nvPicPr>
          <p:cNvPr id="3075" name="Picture 3" descr="C:\Users\cailab\Desktop\2022년 12월 3일\20221201_11444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959694" y="2937675"/>
            <a:ext cx="3790650" cy="3211200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7" y="1537079"/>
            <a:ext cx="8400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UR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모델과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Link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결합 구조가 달라서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적용이 힘듦</a:t>
            </a: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Parts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모델링만 완성하면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받아온 데이터를  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Parsing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해서</a:t>
            </a:r>
            <a:r>
              <a:rPr lang="en-US" altLang="ko-KR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 수 있을것으로 보임</a:t>
            </a: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18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4.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향후계획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15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268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85750" y="4914900"/>
            <a:ext cx="8528104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6316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1.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두산 로봇 모델링 완료시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DH – Parameter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통해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두산로봇 모니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터링 제작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2.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일단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받아놓은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센터에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로봇을 제외하고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CARELAB1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처럼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나머지  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기본기능 부가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3. 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설명 창에 어떤 내용 넣을지 고심 후 삽입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22" name="Picture 6" descr="C:\Users\cailab\Desktop\이렇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024" y="4567871"/>
            <a:ext cx="3965575" cy="2181067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743325" y="4781550"/>
            <a:ext cx="1066800" cy="105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6" y="2425353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63513" y="250826"/>
            <a:ext cx="2590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재직자 석사</a:t>
            </a:r>
            <a:r>
              <a:rPr lang="en-US" altLang="ko-KR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5363" name="직사각형 3"/>
          <p:cNvSpPr>
            <a:spLocks noChangeArrowheads="1"/>
          </p:cNvSpPr>
          <p:nvPr/>
        </p:nvSpPr>
        <p:spPr bwMode="auto">
          <a:xfrm>
            <a:off x="323850" y="1781179"/>
            <a:ext cx="84963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r>
              <a:rPr lang="en-US" altLang="ko-KR" sz="4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 &amp; A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848388"/>
            <a:ext cx="914400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800" dirty="0">
              <a:effectLst/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1. </a:t>
            </a: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CARELAB1</a:t>
            </a: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2.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경기테크노파크 </a:t>
            </a: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RIT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센터</a:t>
            </a: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3</a:t>
            </a: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. Doosan Robot</a:t>
            </a:r>
          </a:p>
          <a:p>
            <a:pPr algn="just">
              <a:lnSpc>
                <a:spcPct val="130000"/>
              </a:lnSpc>
              <a:defRPr/>
            </a:pPr>
            <a:endParaRPr lang="en-US" altLang="ko-KR" sz="24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4. </a:t>
            </a:r>
            <a:r>
              <a:rPr lang="ko-KR" altLang="en-US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향후계획</a:t>
            </a:r>
            <a:endParaRPr lang="en-US" altLang="ko-KR" sz="2400" b="1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1. CARELAB1 Metaverse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진행사항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UR5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 배치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(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용접지그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소분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모래 등은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미구현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Picture 2" descr="C:\Users\cailab\Desktop\문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225" y="1978025"/>
            <a:ext cx="4083050" cy="2279650"/>
          </a:xfrm>
          <a:prstGeom prst="rect">
            <a:avLst/>
          </a:prstGeom>
          <a:noFill/>
        </p:spPr>
      </p:pic>
      <p:pic>
        <p:nvPicPr>
          <p:cNvPr id="3" name="Picture 3" descr="C:\Users\cailab\Desktop\ans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00" y="1990724"/>
            <a:ext cx="3873500" cy="2257425"/>
          </a:xfrm>
          <a:prstGeom prst="rect">
            <a:avLst/>
          </a:prstGeom>
          <a:noFill/>
        </p:spPr>
      </p:pic>
      <p:pic>
        <p:nvPicPr>
          <p:cNvPr id="4" name="Picture 4" descr="C:\Users\cailab\Desktop\x1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7350" y="4362450"/>
            <a:ext cx="4089400" cy="2232025"/>
          </a:xfrm>
          <a:prstGeom prst="rect">
            <a:avLst/>
          </a:prstGeom>
          <a:noFill/>
        </p:spPr>
      </p:pic>
      <p:pic>
        <p:nvPicPr>
          <p:cNvPr id="5" name="Picture 5" descr="C:\Users\cailab\Desktop\424.PNG"/>
          <p:cNvPicPr>
            <a:picLocks noChangeAspect="1" noChangeArrowheads="1"/>
          </p:cNvPicPr>
          <p:nvPr/>
        </p:nvPicPr>
        <p:blipFill>
          <a:blip r:embed="rId6"/>
          <a:srcRect t="11892"/>
          <a:stretch>
            <a:fillRect/>
          </a:stretch>
        </p:blipFill>
        <p:spPr bwMode="auto">
          <a:xfrm>
            <a:off x="4657725" y="4371975"/>
            <a:ext cx="3876676" cy="2228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Non Player Character(NPC)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구현</a:t>
            </a:r>
            <a:endParaRPr lang="en-US" altLang="ko-KR" sz="20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Hanhwa, Kuka 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 모델링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파츠별로 되어있음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" name="Picture 7" descr="C:\Users\cailab\Desktop\g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0924" y="2395777"/>
            <a:ext cx="6988175" cy="4462223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743700" y="4695825"/>
            <a:ext cx="1181100" cy="200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특정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클릭시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설명창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구현 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디자인 작업만 하면 됨</a:t>
            </a:r>
            <a:r>
              <a:rPr lang="en-US" altLang="ko-KR" sz="20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8" name="Picture 4" descr="C:\Users\cailab\Desktop\B1.png"/>
          <p:cNvPicPr>
            <a:picLocks noChangeAspect="1" noChangeArrowheads="1"/>
          </p:cNvPicPr>
          <p:nvPr/>
        </p:nvPicPr>
        <p:blipFill>
          <a:blip r:embed="rId3"/>
          <a:srcRect l="4063" t="57083" r="62656" b="10278"/>
          <a:stretch>
            <a:fillRect/>
          </a:stretch>
        </p:blipFill>
        <p:spPr bwMode="auto">
          <a:xfrm>
            <a:off x="276225" y="2105025"/>
            <a:ext cx="4057650" cy="2238375"/>
          </a:xfrm>
          <a:prstGeom prst="rect">
            <a:avLst/>
          </a:prstGeom>
          <a:noFill/>
        </p:spPr>
      </p:pic>
      <p:pic>
        <p:nvPicPr>
          <p:cNvPr id="1029" name="Picture 5" descr="C:\Users\cailab\Desktop\dmlwk3.png"/>
          <p:cNvPicPr>
            <a:picLocks noChangeAspect="1" noChangeArrowheads="1"/>
          </p:cNvPicPr>
          <p:nvPr/>
        </p:nvPicPr>
        <p:blipFill>
          <a:blip r:embed="rId4"/>
          <a:srcRect t="2145"/>
          <a:stretch>
            <a:fillRect/>
          </a:stretch>
        </p:blipFill>
        <p:spPr bwMode="auto">
          <a:xfrm>
            <a:off x="4552950" y="2066925"/>
            <a:ext cx="4076700" cy="2276475"/>
          </a:xfrm>
          <a:prstGeom prst="rect">
            <a:avLst/>
          </a:prstGeom>
          <a:noFill/>
        </p:spPr>
      </p:pic>
      <p:pic>
        <p:nvPicPr>
          <p:cNvPr id="1030" name="Picture 6" descr="C:\Users\cailab\Desktop\이렇게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050" y="4470400"/>
            <a:ext cx="4064000" cy="2235200"/>
          </a:xfrm>
          <a:prstGeom prst="rect">
            <a:avLst/>
          </a:prstGeom>
          <a:noFill/>
        </p:spPr>
      </p:pic>
      <p:pic>
        <p:nvPicPr>
          <p:cNvPr id="1026" name="Picture 2" descr="C:\Users\cailab\Desktop\움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7075" y="4464050"/>
            <a:ext cx="4102100" cy="222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 CARELAB1 Metaverse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581150"/>
            <a:ext cx="8871004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6" name="GOMCAM 20221207_142302003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0576" y="1562099"/>
            <a:ext cx="7524750" cy="50839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34129"/>
            <a:chOff x="2362013" y="1484405"/>
            <a:chExt cx="7225457" cy="1378838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63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2.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경기 테크노파크 </a:t>
              </a:r>
              <a:r>
                <a:rPr lang="en-US" altLang="ko-KR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RIT </a:t>
              </a:r>
              <a:r>
                <a:rPr lang="ko-KR" altLang="en-US" sz="2400" b="1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센터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8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경기 테크노파크 </a:t>
            </a:r>
            <a:r>
              <a:rPr lang="en-US" altLang="ko-KR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RIT 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센터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8871004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7877175" y="2266950"/>
            <a:ext cx="1562100" cy="9715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3AC3B04-8636-F1DB-266A-9FC0C8523539}"/>
              </a:ext>
            </a:extLst>
          </p:cNvPr>
          <p:cNvSpPr txBox="1"/>
          <p:nvPr/>
        </p:nvSpPr>
        <p:spPr>
          <a:xfrm>
            <a:off x="333736" y="1537079"/>
            <a:ext cx="8010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 모델링 완료</a:t>
            </a:r>
            <a:r>
              <a:rPr lang="en-US" altLang="ko-KR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텍스쳐링 진행중</a:t>
            </a:r>
            <a:endParaRPr lang="en-US" altLang="ko-KR" sz="1800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b="1" dirty="0" smtClean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074" name="Picture 2" descr="C:\Users\cailab\Desktop\ri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899" y="1987550"/>
            <a:ext cx="3559175" cy="2184400"/>
          </a:xfrm>
          <a:prstGeom prst="rect">
            <a:avLst/>
          </a:prstGeom>
          <a:noFill/>
        </p:spPr>
      </p:pic>
      <p:pic>
        <p:nvPicPr>
          <p:cNvPr id="3075" name="Picture 3" descr="C:\Users\cailab\Desktop\r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1050" y="2009774"/>
            <a:ext cx="3733800" cy="2152651"/>
          </a:xfrm>
          <a:prstGeom prst="rect">
            <a:avLst/>
          </a:prstGeom>
          <a:noFill/>
        </p:spPr>
      </p:pic>
      <p:pic>
        <p:nvPicPr>
          <p:cNvPr id="3076" name="Picture 4" descr="C:\Users\cailab\Desktop\fdtr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199" y="4333874"/>
            <a:ext cx="3571875" cy="2190751"/>
          </a:xfrm>
          <a:prstGeom prst="rect">
            <a:avLst/>
          </a:prstGeom>
          <a:noFill/>
        </p:spPr>
      </p:pic>
      <p:pic>
        <p:nvPicPr>
          <p:cNvPr id="3077" name="Picture 5" descr="C:\Users\cailab\Desktop\rt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91049" y="4343399"/>
            <a:ext cx="3714751" cy="2181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10374308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14923</TotalTime>
  <Words>421</Words>
  <Application>Microsoft Office PowerPoint</Application>
  <PresentationFormat>화면 슬라이드 쇼(4:3)</PresentationFormat>
  <Paragraphs>179</Paragraphs>
  <Slides>18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210 옴니고딕 030</vt:lpstr>
      <vt:lpstr>나눔고딕</vt:lpstr>
      <vt:lpstr>함초롬바탕</vt:lpstr>
      <vt:lpstr>맑은 고딕</vt:lpstr>
      <vt:lpstr>HY헤드라인M</vt:lpstr>
      <vt:lpstr>Wingdings</vt:lpstr>
      <vt:lpstr>Office 테마</vt:lpstr>
      <vt:lpstr>Metaverse Team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감사합니다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ssh6189</cp:lastModifiedBy>
  <cp:revision>966</cp:revision>
  <cp:lastPrinted>2011-08-28T13:13:29Z</cp:lastPrinted>
  <dcterms:created xsi:type="dcterms:W3CDTF">2011-08-24T01:05:33Z</dcterms:created>
  <dcterms:modified xsi:type="dcterms:W3CDTF">2022-12-09T09:23:03Z</dcterms:modified>
</cp:coreProperties>
</file>